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3" r:id="rId3"/>
    <p:sldMasterId id="2147483680" r:id="rId4"/>
  </p:sldMasterIdLst>
  <p:notesMasterIdLst>
    <p:notesMasterId r:id="rId11"/>
  </p:notesMasterIdLst>
  <p:sldIdLst>
    <p:sldId id="256" r:id="rId5"/>
    <p:sldId id="259" r:id="rId6"/>
    <p:sldId id="288" r:id="rId7"/>
    <p:sldId id="282" r:id="rId8"/>
    <p:sldId id="284" r:id="rId9"/>
    <p:sldId id="285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103" autoAdjust="0"/>
  </p:normalViewPr>
  <p:slideViewPr>
    <p:cSldViewPr snapToGrid="0">
      <p:cViewPr varScale="1">
        <p:scale>
          <a:sx n="90" d="100"/>
          <a:sy n="90" d="100"/>
        </p:scale>
        <p:origin x="125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86B616-1629-4122-AB93-9970D1D2BF19}" type="doc">
      <dgm:prSet loTypeId="urn:microsoft.com/office/officeart/2005/8/layout/funnel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2B0776-67B7-4B8F-8AE3-46127B1AE23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1. Assess behavioral health in Columbia County</a:t>
          </a:r>
        </a:p>
      </dgm:t>
    </dgm:pt>
    <dgm:pt modelId="{19918481-AB7D-4B62-8AC1-4B86FADDCFF4}" type="parTrans" cxnId="{4870BD3E-EB29-483F-AA37-1178CECEA3ED}">
      <dgm:prSet/>
      <dgm:spPr/>
      <dgm:t>
        <a:bodyPr/>
        <a:lstStyle/>
        <a:p>
          <a:endParaRPr lang="en-US"/>
        </a:p>
      </dgm:t>
    </dgm:pt>
    <dgm:pt modelId="{EB3325E7-0B7D-4C61-B75B-17CB6FF95073}" type="sibTrans" cxnId="{4870BD3E-EB29-483F-AA37-1178CECEA3ED}">
      <dgm:prSet/>
      <dgm:spPr/>
      <dgm:t>
        <a:bodyPr/>
        <a:lstStyle/>
        <a:p>
          <a:endParaRPr lang="en-US"/>
        </a:p>
      </dgm:t>
    </dgm:pt>
    <dgm:pt modelId="{A5B49937-BAAE-480B-B3F2-F0E8C892EBF5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2. Inventory programs, services, and actions</a:t>
          </a:r>
        </a:p>
      </dgm:t>
    </dgm:pt>
    <dgm:pt modelId="{1EA0A673-8E6B-49D7-BF39-49130E30FAD0}" type="parTrans" cxnId="{3AEA875B-CABB-47F2-8A0F-98CB8B33AEA0}">
      <dgm:prSet/>
      <dgm:spPr/>
      <dgm:t>
        <a:bodyPr/>
        <a:lstStyle/>
        <a:p>
          <a:endParaRPr lang="en-US"/>
        </a:p>
      </dgm:t>
    </dgm:pt>
    <dgm:pt modelId="{D5F7EC3E-3E7C-44AA-BDDA-AA86947F266A}" type="sibTrans" cxnId="{3AEA875B-CABB-47F2-8A0F-98CB8B33AEA0}">
      <dgm:prSet/>
      <dgm:spPr/>
      <dgm:t>
        <a:bodyPr/>
        <a:lstStyle/>
        <a:p>
          <a:endParaRPr lang="en-US"/>
        </a:p>
      </dgm:t>
    </dgm:pt>
    <dgm:pt modelId="{8CC1EFEA-A213-468D-974C-91A8118C13E2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/>
            <a:t>3. Assess strengths and gaps</a:t>
          </a:r>
        </a:p>
      </dgm:t>
    </dgm:pt>
    <dgm:pt modelId="{ECA5AAC6-1FE7-4CC0-8A86-315C77F85265}" type="parTrans" cxnId="{EBB98AE7-F20B-4B67-A2AF-082B55F1605D}">
      <dgm:prSet/>
      <dgm:spPr/>
      <dgm:t>
        <a:bodyPr/>
        <a:lstStyle/>
        <a:p>
          <a:endParaRPr lang="en-US"/>
        </a:p>
      </dgm:t>
    </dgm:pt>
    <dgm:pt modelId="{F40A908E-EEF9-4104-94F6-9B404BFD1EE6}" type="sibTrans" cxnId="{EBB98AE7-F20B-4B67-A2AF-082B55F1605D}">
      <dgm:prSet/>
      <dgm:spPr/>
      <dgm:t>
        <a:bodyPr/>
        <a:lstStyle/>
        <a:p>
          <a:endParaRPr lang="en-US"/>
        </a:p>
      </dgm:t>
    </dgm:pt>
    <dgm:pt modelId="{1FC4FC9B-90E4-4EB3-A0BE-752A3D66D0B9}">
      <dgm:prSet phldrT="[Text]"/>
      <dgm:spPr/>
      <dgm:t>
        <a:bodyPr/>
        <a:lstStyle/>
        <a:p>
          <a:r>
            <a:rPr lang="en-US" dirty="0">
              <a:solidFill>
                <a:schemeClr val="accent2"/>
              </a:solidFill>
              <a:latin typeface="Stratum2 Black" panose="020B0506030000020004" pitchFamily="34" charset="0"/>
            </a:rPr>
            <a:t>4. Identify solutions and create priorities for action</a:t>
          </a:r>
        </a:p>
      </dgm:t>
    </dgm:pt>
    <dgm:pt modelId="{3A092271-958B-40E2-A355-8EDA0CB910B2}" type="parTrans" cxnId="{1BA75EC2-90FD-498D-A007-3BA45BE90723}">
      <dgm:prSet/>
      <dgm:spPr/>
      <dgm:t>
        <a:bodyPr/>
        <a:lstStyle/>
        <a:p>
          <a:endParaRPr lang="en-US"/>
        </a:p>
      </dgm:t>
    </dgm:pt>
    <dgm:pt modelId="{E2AD021C-766D-4A78-BF8C-E9C9E9B1AB23}" type="sibTrans" cxnId="{1BA75EC2-90FD-498D-A007-3BA45BE90723}">
      <dgm:prSet/>
      <dgm:spPr/>
      <dgm:t>
        <a:bodyPr/>
        <a:lstStyle/>
        <a:p>
          <a:endParaRPr lang="en-US"/>
        </a:p>
      </dgm:t>
    </dgm:pt>
    <dgm:pt modelId="{478A56BB-0235-4361-829F-9C29B6E1A010}" type="pres">
      <dgm:prSet presAssocID="{B786B616-1629-4122-AB93-9970D1D2BF19}" presName="Name0" presStyleCnt="0">
        <dgm:presLayoutVars>
          <dgm:chMax val="4"/>
          <dgm:resizeHandles val="exact"/>
        </dgm:presLayoutVars>
      </dgm:prSet>
      <dgm:spPr/>
    </dgm:pt>
    <dgm:pt modelId="{87B374EA-FA40-4208-9434-4FFC6E7F8999}" type="pres">
      <dgm:prSet presAssocID="{B786B616-1629-4122-AB93-9970D1D2BF19}" presName="ellipse" presStyleLbl="trBgShp" presStyleIdx="0" presStyleCnt="1"/>
      <dgm:spPr>
        <a:solidFill>
          <a:schemeClr val="accent3">
            <a:alpha val="40000"/>
          </a:schemeClr>
        </a:solidFill>
      </dgm:spPr>
    </dgm:pt>
    <dgm:pt modelId="{EEE4CFD4-1955-43FC-98A8-E8FB37BEFF10}" type="pres">
      <dgm:prSet presAssocID="{B786B616-1629-4122-AB93-9970D1D2BF19}" presName="arrow1" presStyleLbl="fgShp" presStyleIdx="0" presStyleCnt="1" custLinFactNeighborY="28788"/>
      <dgm:spPr>
        <a:solidFill>
          <a:schemeClr val="tx2"/>
        </a:solidFill>
      </dgm:spPr>
    </dgm:pt>
    <dgm:pt modelId="{710F61D5-BFBA-4988-A846-D9FCC26645AC}" type="pres">
      <dgm:prSet presAssocID="{B786B616-1629-4122-AB93-9970D1D2BF19}" presName="rectangle" presStyleLbl="revTx" presStyleIdx="0" presStyleCnt="1" custScaleX="180072">
        <dgm:presLayoutVars>
          <dgm:bulletEnabled val="1"/>
        </dgm:presLayoutVars>
      </dgm:prSet>
      <dgm:spPr/>
    </dgm:pt>
    <dgm:pt modelId="{7AFA5A0A-F8BE-4201-9BA2-69A0D3CCE363}" type="pres">
      <dgm:prSet presAssocID="{A5B49937-BAAE-480B-B3F2-F0E8C892EBF5}" presName="item1" presStyleLbl="node1" presStyleIdx="0" presStyleCnt="3">
        <dgm:presLayoutVars>
          <dgm:bulletEnabled val="1"/>
        </dgm:presLayoutVars>
      </dgm:prSet>
      <dgm:spPr/>
    </dgm:pt>
    <dgm:pt modelId="{BEEF0F0C-BFB0-4831-AA7B-8AC58AFE5A17}" type="pres">
      <dgm:prSet presAssocID="{8CC1EFEA-A213-468D-974C-91A8118C13E2}" presName="item2" presStyleLbl="node1" presStyleIdx="1" presStyleCnt="3">
        <dgm:presLayoutVars>
          <dgm:bulletEnabled val="1"/>
        </dgm:presLayoutVars>
      </dgm:prSet>
      <dgm:spPr/>
    </dgm:pt>
    <dgm:pt modelId="{C2019724-9E75-47E8-8014-D5297DAACA03}" type="pres">
      <dgm:prSet presAssocID="{1FC4FC9B-90E4-4EB3-A0BE-752A3D66D0B9}" presName="item3" presStyleLbl="node1" presStyleIdx="2" presStyleCnt="3" custAng="0" custLinFactNeighborX="0">
        <dgm:presLayoutVars>
          <dgm:bulletEnabled val="1"/>
        </dgm:presLayoutVars>
      </dgm:prSet>
      <dgm:spPr/>
    </dgm:pt>
    <dgm:pt modelId="{A7440678-6189-4AC5-99D7-ADE0A5782BD3}" type="pres">
      <dgm:prSet presAssocID="{B786B616-1629-4122-AB93-9970D1D2BF19}" presName="funnel" presStyleLbl="trAlignAcc1" presStyleIdx="0" presStyleCnt="1" custLinFactNeighborY="4113"/>
      <dgm:spPr>
        <a:ln>
          <a:solidFill>
            <a:schemeClr val="bg2"/>
          </a:solidFill>
        </a:ln>
      </dgm:spPr>
    </dgm:pt>
  </dgm:ptLst>
  <dgm:cxnLst>
    <dgm:cxn modelId="{DFE9D90C-BC5E-42BD-B96E-30135D48CBA6}" type="presOf" srcId="{1FC4FC9B-90E4-4EB3-A0BE-752A3D66D0B9}" destId="{710F61D5-BFBA-4988-A846-D9FCC26645AC}" srcOrd="0" destOrd="0" presId="urn:microsoft.com/office/officeart/2005/8/layout/funnel1"/>
    <dgm:cxn modelId="{7090391B-0E19-4533-B1A6-A93573D2CE91}" type="presOf" srcId="{EE2B0776-67B7-4B8F-8AE3-46127B1AE232}" destId="{C2019724-9E75-47E8-8014-D5297DAACA03}" srcOrd="0" destOrd="0" presId="urn:microsoft.com/office/officeart/2005/8/layout/funnel1"/>
    <dgm:cxn modelId="{BA8ED52F-EE14-4270-BEA8-E697B41F5F55}" type="presOf" srcId="{A5B49937-BAAE-480B-B3F2-F0E8C892EBF5}" destId="{BEEF0F0C-BFB0-4831-AA7B-8AC58AFE5A17}" srcOrd="0" destOrd="0" presId="urn:microsoft.com/office/officeart/2005/8/layout/funnel1"/>
    <dgm:cxn modelId="{4870BD3E-EB29-483F-AA37-1178CECEA3ED}" srcId="{B786B616-1629-4122-AB93-9970D1D2BF19}" destId="{EE2B0776-67B7-4B8F-8AE3-46127B1AE232}" srcOrd="0" destOrd="0" parTransId="{19918481-AB7D-4B62-8AC1-4B86FADDCFF4}" sibTransId="{EB3325E7-0B7D-4C61-B75B-17CB6FF95073}"/>
    <dgm:cxn modelId="{3AEA875B-CABB-47F2-8A0F-98CB8B33AEA0}" srcId="{B786B616-1629-4122-AB93-9970D1D2BF19}" destId="{A5B49937-BAAE-480B-B3F2-F0E8C892EBF5}" srcOrd="1" destOrd="0" parTransId="{1EA0A673-8E6B-49D7-BF39-49130E30FAD0}" sibTransId="{D5F7EC3E-3E7C-44AA-BDDA-AA86947F266A}"/>
    <dgm:cxn modelId="{B48C0ABC-185B-44EE-848E-8D9F9FDE5A03}" type="presOf" srcId="{8CC1EFEA-A213-468D-974C-91A8118C13E2}" destId="{7AFA5A0A-F8BE-4201-9BA2-69A0D3CCE363}" srcOrd="0" destOrd="0" presId="urn:microsoft.com/office/officeart/2005/8/layout/funnel1"/>
    <dgm:cxn modelId="{1BA75EC2-90FD-498D-A007-3BA45BE90723}" srcId="{B786B616-1629-4122-AB93-9970D1D2BF19}" destId="{1FC4FC9B-90E4-4EB3-A0BE-752A3D66D0B9}" srcOrd="3" destOrd="0" parTransId="{3A092271-958B-40E2-A355-8EDA0CB910B2}" sibTransId="{E2AD021C-766D-4A78-BF8C-E9C9E9B1AB23}"/>
    <dgm:cxn modelId="{EBB98AE7-F20B-4B67-A2AF-082B55F1605D}" srcId="{B786B616-1629-4122-AB93-9970D1D2BF19}" destId="{8CC1EFEA-A213-468D-974C-91A8118C13E2}" srcOrd="2" destOrd="0" parTransId="{ECA5AAC6-1FE7-4CC0-8A86-315C77F85265}" sibTransId="{F40A908E-EEF9-4104-94F6-9B404BFD1EE6}"/>
    <dgm:cxn modelId="{32EE88F7-76D9-47D0-BDB0-ABB469D91435}" type="presOf" srcId="{B786B616-1629-4122-AB93-9970D1D2BF19}" destId="{478A56BB-0235-4361-829F-9C29B6E1A010}" srcOrd="0" destOrd="0" presId="urn:microsoft.com/office/officeart/2005/8/layout/funnel1"/>
    <dgm:cxn modelId="{1BF416D8-96B6-4B12-B27F-4DF4612EBE20}" type="presParOf" srcId="{478A56BB-0235-4361-829F-9C29B6E1A010}" destId="{87B374EA-FA40-4208-9434-4FFC6E7F8999}" srcOrd="0" destOrd="0" presId="urn:microsoft.com/office/officeart/2005/8/layout/funnel1"/>
    <dgm:cxn modelId="{20FFAD7E-84AF-4D00-8850-15D1FC4254FC}" type="presParOf" srcId="{478A56BB-0235-4361-829F-9C29B6E1A010}" destId="{EEE4CFD4-1955-43FC-98A8-E8FB37BEFF10}" srcOrd="1" destOrd="0" presId="urn:microsoft.com/office/officeart/2005/8/layout/funnel1"/>
    <dgm:cxn modelId="{0D2D4C33-6B18-490B-BC65-348D1BA084FA}" type="presParOf" srcId="{478A56BB-0235-4361-829F-9C29B6E1A010}" destId="{710F61D5-BFBA-4988-A846-D9FCC26645AC}" srcOrd="2" destOrd="0" presId="urn:microsoft.com/office/officeart/2005/8/layout/funnel1"/>
    <dgm:cxn modelId="{F4004F2C-1C32-4E2B-82A8-61F4BE53DDF6}" type="presParOf" srcId="{478A56BB-0235-4361-829F-9C29B6E1A010}" destId="{7AFA5A0A-F8BE-4201-9BA2-69A0D3CCE363}" srcOrd="3" destOrd="0" presId="urn:microsoft.com/office/officeart/2005/8/layout/funnel1"/>
    <dgm:cxn modelId="{77965FDA-926D-4505-BA6C-90CBBB4C4725}" type="presParOf" srcId="{478A56BB-0235-4361-829F-9C29B6E1A010}" destId="{BEEF0F0C-BFB0-4831-AA7B-8AC58AFE5A17}" srcOrd="4" destOrd="0" presId="urn:microsoft.com/office/officeart/2005/8/layout/funnel1"/>
    <dgm:cxn modelId="{99130680-A36D-4B0D-A33E-4F49638561D6}" type="presParOf" srcId="{478A56BB-0235-4361-829F-9C29B6E1A010}" destId="{C2019724-9E75-47E8-8014-D5297DAACA03}" srcOrd="5" destOrd="0" presId="urn:microsoft.com/office/officeart/2005/8/layout/funnel1"/>
    <dgm:cxn modelId="{FEA85409-E7F6-46DB-8630-E31A7587393C}" type="presParOf" srcId="{478A56BB-0235-4361-829F-9C29B6E1A010}" destId="{A7440678-6189-4AC5-99D7-ADE0A5782BD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B374EA-FA40-4208-9434-4FFC6E7F8999}">
      <dsp:nvSpPr>
        <dsp:cNvPr id="0" name=""/>
        <dsp:cNvSpPr/>
      </dsp:nvSpPr>
      <dsp:spPr>
        <a:xfrm>
          <a:off x="3322796" y="278606"/>
          <a:ext cx="5529262" cy="1920240"/>
        </a:xfrm>
        <a:prstGeom prst="ellipse">
          <a:avLst/>
        </a:prstGeom>
        <a:solidFill>
          <a:schemeClr val="accent3">
            <a:alpha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E4CFD4-1955-43FC-98A8-E8FB37BEFF10}">
      <dsp:nvSpPr>
        <dsp:cNvPr id="0" name=""/>
        <dsp:cNvSpPr/>
      </dsp:nvSpPr>
      <dsp:spPr>
        <a:xfrm>
          <a:off x="5560218" y="5178050"/>
          <a:ext cx="1071562" cy="685800"/>
        </a:xfrm>
        <a:prstGeom prst="downArrow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0F61D5-BFBA-4988-A846-D9FCC26645AC}">
      <dsp:nvSpPr>
        <dsp:cNvPr id="0" name=""/>
        <dsp:cNvSpPr/>
      </dsp:nvSpPr>
      <dsp:spPr>
        <a:xfrm>
          <a:off x="1464998" y="5529262"/>
          <a:ext cx="9262003" cy="1285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>
              <a:solidFill>
                <a:schemeClr val="accent2"/>
              </a:solidFill>
              <a:latin typeface="Stratum2 Black" panose="020B0506030000020004" pitchFamily="34" charset="0"/>
            </a:rPr>
            <a:t>4. Identify solutions and create priorities for action</a:t>
          </a:r>
        </a:p>
      </dsp:txBody>
      <dsp:txXfrm>
        <a:off x="1464998" y="5529262"/>
        <a:ext cx="9262003" cy="1285875"/>
      </dsp:txXfrm>
    </dsp:sp>
    <dsp:sp modelId="{7AFA5A0A-F8BE-4201-9BA2-69A0D3CCE363}">
      <dsp:nvSpPr>
        <dsp:cNvPr id="0" name=""/>
        <dsp:cNvSpPr/>
      </dsp:nvSpPr>
      <dsp:spPr>
        <a:xfrm>
          <a:off x="5333047" y="2347150"/>
          <a:ext cx="1928812" cy="1928812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3. Assess strengths and gaps</a:t>
          </a:r>
        </a:p>
      </dsp:txBody>
      <dsp:txXfrm>
        <a:off x="5615515" y="2629618"/>
        <a:ext cx="1363876" cy="1363876"/>
      </dsp:txXfrm>
    </dsp:sp>
    <dsp:sp modelId="{BEEF0F0C-BFB0-4831-AA7B-8AC58AFE5A17}">
      <dsp:nvSpPr>
        <dsp:cNvPr id="0" name=""/>
        <dsp:cNvSpPr/>
      </dsp:nvSpPr>
      <dsp:spPr>
        <a:xfrm>
          <a:off x="3952875" y="900112"/>
          <a:ext cx="1928812" cy="1928812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2. Inventory programs, services, and actions</a:t>
          </a:r>
        </a:p>
      </dsp:txBody>
      <dsp:txXfrm>
        <a:off x="4235343" y="1182580"/>
        <a:ext cx="1363876" cy="1363876"/>
      </dsp:txXfrm>
    </dsp:sp>
    <dsp:sp modelId="{C2019724-9E75-47E8-8014-D5297DAACA03}">
      <dsp:nvSpPr>
        <dsp:cNvPr id="0" name=""/>
        <dsp:cNvSpPr/>
      </dsp:nvSpPr>
      <dsp:spPr>
        <a:xfrm>
          <a:off x="5924550" y="433768"/>
          <a:ext cx="1928812" cy="1928812"/>
        </a:xfrm>
        <a:prstGeom prst="ellips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1. Assess behavioral health in Columbia County</a:t>
          </a:r>
        </a:p>
      </dsp:txBody>
      <dsp:txXfrm>
        <a:off x="6207018" y="716236"/>
        <a:ext cx="1363876" cy="1363876"/>
      </dsp:txXfrm>
    </dsp:sp>
    <dsp:sp modelId="{A7440678-6189-4AC5-99D7-ADE0A5782BD3}">
      <dsp:nvSpPr>
        <dsp:cNvPr id="0" name=""/>
        <dsp:cNvSpPr/>
      </dsp:nvSpPr>
      <dsp:spPr>
        <a:xfrm>
          <a:off x="3095625" y="240311"/>
          <a:ext cx="6000750" cy="48006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bg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FBC3DF0-8F66-4336-9A57-49483C8EAD2B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87236D4-BF9D-4CB8-A346-C904EC249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88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36D4-BF9D-4CB8-A346-C904EC249B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6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36D4-BF9D-4CB8-A346-C904EC249B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806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36D4-BF9D-4CB8-A346-C904EC249B0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854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93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01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92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9600" y="599348"/>
            <a:ext cx="10968565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07A6808-653C-CE4E-A0BE-8104EEB4CF8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09599" y="2543857"/>
            <a:ext cx="10968567" cy="664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3299B3-2855-C243-BE2F-090F1E20B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3264977"/>
            <a:ext cx="10972791" cy="19975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9318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9600" y="599348"/>
            <a:ext cx="8060267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Media Placeholder 2">
            <a:extLst>
              <a:ext uri="{FF2B5EF4-FFF2-40B4-BE49-F238E27FC236}">
                <a16:creationId xmlns:a16="http://schemas.microsoft.com/office/drawing/2014/main" id="{9A43CBD3-8846-D747-9083-AD75BB9F8BFC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35849AF-094E-DA4C-ACF5-46094DFF5302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09599" y="2543857"/>
            <a:ext cx="10968567" cy="664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DB32B2A-2385-2C49-8CF0-4FD7F4D2A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3267824"/>
            <a:ext cx="10972791" cy="20018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5185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divid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6EF1F-504C-3C44-911A-B0E7D30CE6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AAA2E821-3C2B-794B-B01F-6529E58BDB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599348"/>
            <a:ext cx="10968565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F2B9923-6EFD-1442-86D9-FF2B790EC38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609599" y="2543857"/>
            <a:ext cx="10968567" cy="664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4EA169E2-ABBB-2742-80C0-D19838FD5E3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6" y="3305060"/>
            <a:ext cx="10965729" cy="2754320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61626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divider page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6EF1F-504C-3C44-911A-B0E7D30CE6E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AAA2E821-3C2B-794B-B01F-6529E58BDB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1" y="599348"/>
            <a:ext cx="8300644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Media Placeholder 2">
            <a:extLst>
              <a:ext uri="{FF2B5EF4-FFF2-40B4-BE49-F238E27FC236}">
                <a16:creationId xmlns:a16="http://schemas.microsoft.com/office/drawing/2014/main" id="{F2BC00B0-15F2-0D40-8C65-9E5F305FCF8C}"/>
              </a:ext>
            </a:extLst>
          </p:cNvPr>
          <p:cNvSpPr>
            <a:spLocks noGrp="1"/>
          </p:cNvSpPr>
          <p:nvPr>
            <p:ph type="media" sz="quarter" idx="12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E228ADF-40E7-124D-BF57-86040D49EB1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9599" y="2543857"/>
            <a:ext cx="10968567" cy="6644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1CF83A0A-3496-BF41-980F-B15F1C74FFE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6" y="3305060"/>
            <a:ext cx="10965729" cy="2754320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66210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Left side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502359"/>
            <a:ext cx="3454400" cy="201054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lnSpc>
                <a:spcPts val="4933"/>
              </a:lnSpc>
              <a:defRPr sz="45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idx="13" hasCustomPrompt="1"/>
          </p:nvPr>
        </p:nvSpPr>
        <p:spPr>
          <a:xfrm>
            <a:off x="619536" y="2655881"/>
            <a:ext cx="3444465" cy="3469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355871" y="792181"/>
            <a:ext cx="7222296" cy="5333452"/>
          </a:xfrm>
          <a:prstGeom prst="rect">
            <a:avLst/>
          </a:prstGeom>
        </p:spPr>
        <p:txBody>
          <a:bodyPr>
            <a:noAutofit/>
          </a:bodyPr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34690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: Left side column layout with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502359"/>
            <a:ext cx="3454400" cy="201054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lnSpc>
                <a:spcPts val="4933"/>
              </a:lnSpc>
              <a:defRPr sz="45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92E7B31-7DA3-472B-AA09-64945A0E8F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55871" y="792181"/>
            <a:ext cx="7226529" cy="5333452"/>
          </a:xfrm>
          <a:prstGeom prst="rect">
            <a:avLst/>
          </a:prstGeom>
        </p:spPr>
        <p:txBody>
          <a:bodyPr>
            <a:noAutofit/>
          </a:bodyPr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8" name="Media Placeholder 2">
            <a:extLst>
              <a:ext uri="{FF2B5EF4-FFF2-40B4-BE49-F238E27FC236}">
                <a16:creationId xmlns:a16="http://schemas.microsoft.com/office/drawing/2014/main" id="{75F93D5F-4600-614F-BF3D-A30B7AC4CAD5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D7A7A97-A817-F844-8E9B-284F68DB697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19536" y="2655881"/>
            <a:ext cx="3444465" cy="34697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lnSpc>
                <a:spcPts val="34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0995869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One column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14813" y="1941557"/>
            <a:ext cx="10960608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82C03AC-8ED4-A846-851B-02545D41B0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5243" y="389465"/>
            <a:ext cx="10958004" cy="158496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6D97803-0015-EC44-9E9A-15D02BB5895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2639" y="2430772"/>
            <a:ext cx="10958004" cy="3656520"/>
          </a:xfr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67" b="0" i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9483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: One column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Media Placeholder 2">
            <a:extLst>
              <a:ext uri="{FF2B5EF4-FFF2-40B4-BE49-F238E27FC236}">
                <a16:creationId xmlns:a16="http://schemas.microsoft.com/office/drawing/2014/main" id="{D97286B8-668F-794D-8F0E-11996A3DD846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866D5C8A-5A45-D941-8FC2-874B56BB377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4813" y="1941557"/>
            <a:ext cx="10960608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6E2DFFB-B1E5-7347-AB99-311CBAAEAF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5244" y="389465"/>
            <a:ext cx="8308624" cy="158496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0DFAEE6-EAB8-FA4C-98AE-55D2B3DE97D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12639" y="2430772"/>
            <a:ext cx="10958004" cy="3656520"/>
          </a:xfr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67" b="0" i="0">
                <a:solidFill>
                  <a:schemeClr val="tx2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7266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tratum2 Black" panose="020B05060300000200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Kievit Offc" panose="020B0504030101020102" pitchFamily="34" charset="0"/>
              </a:defRPr>
            </a:lvl1pPr>
            <a:lvl2pPr>
              <a:defRPr>
                <a:latin typeface="Kievit Offc" panose="020B0504030101020102" pitchFamily="34" charset="0"/>
              </a:defRPr>
            </a:lvl2pPr>
            <a:lvl3pPr>
              <a:defRPr>
                <a:latin typeface="Kievit Offc" panose="020B0504030101020102" pitchFamily="34" charset="0"/>
              </a:defRPr>
            </a:lvl3pPr>
            <a:lvl4pPr>
              <a:defRPr>
                <a:latin typeface="Kievit Offc" panose="020B0504030101020102" pitchFamily="34" charset="0"/>
              </a:defRPr>
            </a:lvl4pPr>
            <a:lvl5pPr>
              <a:defRPr>
                <a:latin typeface="Kievit Offc" panose="020B0504030101020102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298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Two colum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8446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17853" y="482601"/>
            <a:ext cx="10960608" cy="149123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7854" y="1761067"/>
            <a:ext cx="5293693" cy="6688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12437" y="2429934"/>
            <a:ext cx="5293684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F836DC0-0365-A245-B593-283070DF67F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84876" y="1761067"/>
            <a:ext cx="5293693" cy="6688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45A8190F-30FB-134D-8150-514BA766A40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79459" y="2429934"/>
            <a:ext cx="5293684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583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Two column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Media Placeholder 2">
            <a:extLst>
              <a:ext uri="{FF2B5EF4-FFF2-40B4-BE49-F238E27FC236}">
                <a16:creationId xmlns:a16="http://schemas.microsoft.com/office/drawing/2014/main" id="{931FCCFE-890D-744F-BA90-5E34A5E7944E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7C93090-959F-C844-9D71-277714C5BE2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7854" y="1761067"/>
            <a:ext cx="5293693" cy="6688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20F96DB-E988-BB44-B5CF-4D903CF55B1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7" y="2429934"/>
            <a:ext cx="5293684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E9A26544-B5A1-0549-A742-49587ACAAF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84876" y="1761067"/>
            <a:ext cx="5293693" cy="668867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3177051F-9E58-B84D-91B0-F0C5A19A39C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79459" y="2429934"/>
            <a:ext cx="5293684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B3FEDBFF-4E76-E745-B67D-BFD8626C7F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4" y="482601"/>
            <a:ext cx="8280613" cy="1491235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53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7211504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Three colum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7854" y="1945247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lv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</a:pPr>
            <a:r>
              <a:rPr lang="en-US" dirty="0"/>
              <a:t>Click to add subtitle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17559" y="2430794"/>
            <a:ext cx="3530813" cy="327152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17853" y="504934"/>
            <a:ext cx="10960608" cy="146890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8010947" y="1945368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8010947" y="2424583"/>
            <a:ext cx="3530813" cy="3271520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319348" y="1945368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4319054" y="2424581"/>
            <a:ext cx="3530813" cy="327152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EB61F4A7-4A4E-0C4D-A574-25442FF44549}"/>
              </a:ext>
            </a:extLst>
          </p:cNvPr>
          <p:cNvSpPr txBox="1">
            <a:spLocks/>
          </p:cNvSpPr>
          <p:nvPr userDrawn="1"/>
        </p:nvSpPr>
        <p:spPr>
          <a:xfrm>
            <a:off x="617854" y="482601"/>
            <a:ext cx="8280613" cy="1491235"/>
          </a:xfrm>
          <a:prstGeom prst="rect">
            <a:avLst/>
          </a:prstGeom>
        </p:spPr>
        <p:txBody>
          <a:bodyPr vert="horz" lIns="121920" tIns="60960" rIns="121920" bIns="60960" rtlCol="0" anchor="b" anchorCtr="0">
            <a:noAutofit/>
          </a:bodyPr>
          <a:lstStyle>
            <a:lvl1pPr marL="0" marR="0" indent="0" algn="l" defTabSz="457200" rtl="0" eaLnBrk="1" fontAlgn="auto" latinLnBrk="0" hangingPunct="1">
              <a:lnSpc>
                <a:spcPts val="4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4000" kern="1200" noProof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33"/>
              <a:t>Click to add title</a:t>
            </a:r>
            <a:endParaRPr lang="en-US" sz="5333" dirty="0"/>
          </a:p>
        </p:txBody>
      </p:sp>
    </p:spTree>
    <p:extLst>
      <p:ext uri="{BB962C8B-B14F-4D97-AF65-F5344CB8AC3E}">
        <p14:creationId xmlns:p14="http://schemas.microsoft.com/office/powerpoint/2010/main" val="3775421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Three column page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Media Placeholder 2">
            <a:extLst>
              <a:ext uri="{FF2B5EF4-FFF2-40B4-BE49-F238E27FC236}">
                <a16:creationId xmlns:a16="http://schemas.microsoft.com/office/drawing/2014/main" id="{309D8EF1-DE32-AC48-965E-A5B7BE53A113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180F0CAD-DBE3-844C-B71A-7ADDDDD0297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3" y="504934"/>
            <a:ext cx="8272147" cy="146890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7" name="Text Placeholder 3">
            <a:extLst>
              <a:ext uri="{FF2B5EF4-FFF2-40B4-BE49-F238E27FC236}">
                <a16:creationId xmlns:a16="http://schemas.microsoft.com/office/drawing/2014/main" id="{5A135DD4-29A5-EC42-BD39-1F78E61202B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7854" y="1945247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lv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</a:pPr>
            <a:r>
              <a:rPr lang="en-US" dirty="0"/>
              <a:t>Click to add subtitle</a:t>
            </a:r>
          </a:p>
        </p:txBody>
      </p:sp>
      <p:sp>
        <p:nvSpPr>
          <p:cNvPr id="28" name="Text Placeholder 9">
            <a:extLst>
              <a:ext uri="{FF2B5EF4-FFF2-40B4-BE49-F238E27FC236}">
                <a16:creationId xmlns:a16="http://schemas.microsoft.com/office/drawing/2014/main" id="{5335247B-26B1-D447-9BFE-B2B55E59178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7559" y="2430794"/>
            <a:ext cx="3530813" cy="327152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29" name="Text Placeholder 3">
            <a:extLst>
              <a:ext uri="{FF2B5EF4-FFF2-40B4-BE49-F238E27FC236}">
                <a16:creationId xmlns:a16="http://schemas.microsoft.com/office/drawing/2014/main" id="{4807893B-3FBF-6A46-9DC1-CABC57E0ECF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10947" y="1945368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30" name="Text Placeholder 9">
            <a:extLst>
              <a:ext uri="{FF2B5EF4-FFF2-40B4-BE49-F238E27FC236}">
                <a16:creationId xmlns:a16="http://schemas.microsoft.com/office/drawing/2014/main" id="{6EC5A7D6-559C-9645-8E8E-A43E2E2B1B3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10947" y="2424583"/>
            <a:ext cx="3530813" cy="3271520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2E983C9F-08CB-3A46-A635-DE51E53B153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19348" y="1945368"/>
            <a:ext cx="3530813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609585" rtl="0" eaLnBrk="1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609585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32" name="Text Placeholder 9">
            <a:extLst>
              <a:ext uri="{FF2B5EF4-FFF2-40B4-BE49-F238E27FC236}">
                <a16:creationId xmlns:a16="http://schemas.microsoft.com/office/drawing/2014/main" id="{B298D4AA-B9BA-134F-8BD5-3FCE2BB510C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319054" y="2424581"/>
            <a:ext cx="3530813" cy="327152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082495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Four colum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4167" y="199863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12436" y="2484531"/>
            <a:ext cx="2560320" cy="3243288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3415044" y="199792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3413860" y="2484531"/>
            <a:ext cx="2560320" cy="3243288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6200508" y="1999344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21"/>
          </p:nvPr>
        </p:nvSpPr>
        <p:spPr>
          <a:xfrm>
            <a:off x="6200508" y="2484531"/>
            <a:ext cx="2560320" cy="3256133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2" hasCustomPrompt="1"/>
          </p:nvPr>
        </p:nvSpPr>
        <p:spPr>
          <a:xfrm>
            <a:off x="9001931" y="199863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23"/>
          </p:nvPr>
        </p:nvSpPr>
        <p:spPr>
          <a:xfrm>
            <a:off x="9000747" y="2484531"/>
            <a:ext cx="2560320" cy="3256133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29CC2FF-D310-A14D-92B1-CC03FE3102E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4" y="504934"/>
            <a:ext cx="10943213" cy="146890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8150477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: Four column page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Media Placeholder 2">
            <a:extLst>
              <a:ext uri="{FF2B5EF4-FFF2-40B4-BE49-F238E27FC236}">
                <a16:creationId xmlns:a16="http://schemas.microsoft.com/office/drawing/2014/main" id="{3617994B-B81F-CE4C-B0F2-0D4B509AFC60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FE6F202-0013-8147-B04F-E0D9D2A404E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4167" y="199863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9BF51A95-465F-3F4A-B0F5-F073158A6C3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6" y="2484531"/>
            <a:ext cx="2560320" cy="3243288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1D2AA5A5-9039-3C40-AFE8-4BEC41AE9AC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415044" y="199792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2774526-25B2-F943-8489-15380D8D410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413860" y="2484531"/>
            <a:ext cx="2560320" cy="3243288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896AFF6E-1AEE-624D-962E-D85ABA0DBEF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00508" y="1999344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id="{E7310135-7BE8-1149-9286-F4448BFAB8C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00508" y="2484531"/>
            <a:ext cx="2560320" cy="3256133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CFEBFFA3-8776-0741-87AE-1B82B96D621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01931" y="1998635"/>
            <a:ext cx="2560320" cy="48768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ts val="2667"/>
              </a:lnSpc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2267" b="0" i="0" kern="1200" spc="0" dirty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marL="0" marR="0" lvl="0" indent="0" algn="l" defTabSz="1219170" rtl="0" eaLnBrk="1" fontAlgn="auto" latinLnBrk="0" hangingPunct="1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tabLst/>
            </a:pPr>
            <a:r>
              <a:rPr lang="en-US" dirty="0"/>
              <a:t>Click to add subtitle</a:t>
            </a:r>
          </a:p>
        </p:txBody>
      </p:sp>
      <p:sp>
        <p:nvSpPr>
          <p:cNvPr id="26" name="Text Placeholder 9">
            <a:extLst>
              <a:ext uri="{FF2B5EF4-FFF2-40B4-BE49-F238E27FC236}">
                <a16:creationId xmlns:a16="http://schemas.microsoft.com/office/drawing/2014/main" id="{0CD6904F-F35A-B546-AD60-85B47E8F776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000747" y="2484531"/>
            <a:ext cx="2560320" cy="3256133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DEB48C28-F23C-894A-AEB3-66F46533E7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4" y="504934"/>
            <a:ext cx="10943213" cy="1468903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692170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Centered one colum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2"/>
          <p:cNvSpPr>
            <a:spLocks noGrp="1"/>
          </p:cNvSpPr>
          <p:nvPr>
            <p:ph idx="12" hasCustomPrompt="1"/>
          </p:nvPr>
        </p:nvSpPr>
        <p:spPr>
          <a:xfrm>
            <a:off x="617853" y="1906209"/>
            <a:ext cx="10950651" cy="5608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>
              <a:lnSpc>
                <a:spcPts val="2667"/>
              </a:lnSpc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7850" y="2467041"/>
            <a:ext cx="10960313" cy="42064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F8200"/>
              </a:buClr>
              <a:buSzPct val="120000"/>
              <a:buFont typeface="Arial"/>
              <a:buNone/>
              <a:defRPr lang="en-US" sz="1867" b="0" i="0" kern="1200" spc="0" dirty="0" err="1" smtClean="0">
                <a:solidFill>
                  <a:srgbClr val="145D7D"/>
                </a:solidFill>
                <a:latin typeface="Calibri Ligh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23498" y="802887"/>
            <a:ext cx="10945007" cy="117094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ctr"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989502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: Image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23"/>
          </p:nvPr>
        </p:nvSpPr>
        <p:spPr>
          <a:xfrm>
            <a:off x="6367053" y="722785"/>
            <a:ext cx="5215348" cy="52153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rgbClr val="7C878E"/>
                </a:solidFill>
              </a:defRPr>
            </a:lvl1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Click icon to add picture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59D994B-A56C-C84F-B8B9-26F0A1DC17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4" y="854425"/>
            <a:ext cx="5565863" cy="114604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49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D1461AF-64A9-1A42-BA50-020610EA7B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7854" y="1885952"/>
            <a:ext cx="5565863" cy="59740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5E0F21A2-2FA7-1348-B0E2-AC8C672841F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6" y="2503380"/>
            <a:ext cx="5571280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20177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: Image/photo 4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2082801" y="6293563"/>
            <a:ext cx="1340097" cy="318036"/>
          </a:xfrm>
          <a:prstGeom prst="rect">
            <a:avLst/>
          </a:prstGeom>
        </p:spPr>
        <p:txBody>
          <a:bodyPr/>
          <a:lstStyle/>
          <a:p>
            <a:r>
              <a:rPr lang="en-US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12"/>
          <p:cNvSpPr>
            <a:spLocks noGrp="1"/>
          </p:cNvSpPr>
          <p:nvPr>
            <p:ph type="pic" sz="quarter" idx="19"/>
          </p:nvPr>
        </p:nvSpPr>
        <p:spPr>
          <a:xfrm>
            <a:off x="9119616" y="713317"/>
            <a:ext cx="2462784" cy="2462784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ts val="2667"/>
              </a:lnSpc>
              <a:spcBef>
                <a:spcPct val="20000"/>
              </a:spcBef>
              <a:spcAft>
                <a:spcPts val="0"/>
              </a:spcAft>
              <a:buClr>
                <a:srgbClr val="7C878E"/>
              </a:buClr>
              <a:buSzTx/>
              <a:buFont typeface="Arial"/>
              <a:buNone/>
              <a:tabLst/>
              <a:defRPr lang="en-US" sz="1867" kern="1200" dirty="0">
                <a:solidFill>
                  <a:srgbClr val="7C878E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add picture</a:t>
            </a:r>
          </a:p>
        </p:txBody>
      </p:sp>
      <p:sp>
        <p:nvSpPr>
          <p:cNvPr id="8" name="Picture Placeholder 12"/>
          <p:cNvSpPr>
            <a:spLocks noGrp="1"/>
          </p:cNvSpPr>
          <p:nvPr>
            <p:ph type="pic" sz="quarter" idx="20"/>
          </p:nvPr>
        </p:nvSpPr>
        <p:spPr>
          <a:xfrm>
            <a:off x="6362313" y="713317"/>
            <a:ext cx="2462784" cy="246278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67">
                <a:solidFill>
                  <a:srgbClr val="7C878E"/>
                </a:solidFill>
              </a:defRPr>
            </a:lvl1pPr>
          </a:lstStyle>
          <a:p>
            <a:endParaRPr lang="en-US" dirty="0"/>
          </a:p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add picture</a:t>
            </a:r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21"/>
          </p:nvPr>
        </p:nvSpPr>
        <p:spPr>
          <a:xfrm>
            <a:off x="9119616" y="3461136"/>
            <a:ext cx="2462784" cy="2462784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ts val="2667"/>
              </a:lnSpc>
              <a:spcBef>
                <a:spcPct val="20000"/>
              </a:spcBef>
              <a:spcAft>
                <a:spcPts val="0"/>
              </a:spcAft>
              <a:buClr>
                <a:srgbClr val="7C878E"/>
              </a:buClr>
              <a:buSzTx/>
              <a:buFont typeface="Arial"/>
              <a:buNone/>
              <a:tabLst/>
              <a:defRPr lang="en-US" sz="1867" kern="1200" dirty="0">
                <a:solidFill>
                  <a:srgbClr val="7C878E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add picture</a:t>
            </a:r>
          </a:p>
          <a:p>
            <a:endParaRPr lang="en-US" dirty="0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22"/>
          </p:nvPr>
        </p:nvSpPr>
        <p:spPr>
          <a:xfrm>
            <a:off x="6362313" y="3461136"/>
            <a:ext cx="2462784" cy="2462784"/>
          </a:xfrm>
          <a:prstGeom prst="rect">
            <a:avLst/>
          </a:prstGeom>
        </p:spPr>
        <p:txBody>
          <a:bodyPr/>
          <a:lstStyle>
            <a:lvl1pPr marL="0" marR="0" indent="0" algn="ctr" defTabSz="609585" rtl="0" eaLnBrk="1" fontAlgn="auto" latinLnBrk="0" hangingPunct="1">
              <a:lnSpc>
                <a:spcPts val="2667"/>
              </a:lnSpc>
              <a:spcBef>
                <a:spcPct val="20000"/>
              </a:spcBef>
              <a:spcAft>
                <a:spcPts val="0"/>
              </a:spcAft>
              <a:buClr>
                <a:srgbClr val="7C878E"/>
              </a:buClr>
              <a:buSzTx/>
              <a:buFont typeface="Arial"/>
              <a:buNone/>
              <a:tabLst/>
              <a:defRPr lang="en-US" sz="1867" kern="1200" dirty="0">
                <a:solidFill>
                  <a:srgbClr val="7C878E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  <a:p>
            <a:r>
              <a:rPr lang="en-US" dirty="0"/>
              <a:t>Click icon to </a:t>
            </a:r>
            <a:br>
              <a:rPr lang="en-US" dirty="0"/>
            </a:br>
            <a:r>
              <a:rPr lang="en-US" dirty="0"/>
              <a:t>add picture</a:t>
            </a:r>
          </a:p>
          <a:p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00C475E-DB26-3B4B-89B7-A62E2A6D01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7854" y="854425"/>
            <a:ext cx="5565863" cy="1146048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lnSpc>
                <a:spcPts val="4933"/>
              </a:lnSpc>
              <a:defRPr sz="53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C6AC848E-7909-5C4B-8456-BC9A8402749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7854" y="1885952"/>
            <a:ext cx="5565863" cy="597408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lnSpc>
                <a:spcPts val="2667"/>
              </a:lnSpc>
              <a:spcBef>
                <a:spcPts val="0"/>
              </a:spcBef>
              <a:spcAft>
                <a:spcPts val="0"/>
              </a:spcAft>
              <a:buClr>
                <a:srgbClr val="FF8200"/>
              </a:buClr>
              <a:buSzPct val="120000"/>
              <a:buFont typeface="Arial"/>
              <a:buNone/>
              <a:defRPr lang="en-US" sz="3200" b="0" i="0" kern="1200" spc="0" dirty="0" err="1" smtClean="0">
                <a:solidFill>
                  <a:srgbClr val="A39382"/>
                </a:solidFill>
                <a:latin typeface="+mn-lt"/>
                <a:ea typeface="+mn-ea"/>
                <a:cs typeface="Calibri Light"/>
              </a:defRPr>
            </a:lvl1pPr>
            <a:lvl2pPr marL="990575" indent="-380990">
              <a:buFont typeface="Arial"/>
              <a:buChar char="•"/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2pPr>
            <a:lvl3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3pPr>
            <a:lvl4pPr>
              <a:defRPr lang="en-US" sz="1867" b="0" i="0" kern="1200" spc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4pPr>
            <a:lvl5pPr>
              <a:defRPr lang="en-US" sz="1867" b="0" i="0" kern="1200" spc="0" dirty="0">
                <a:solidFill>
                  <a:schemeClr val="tx1">
                    <a:lumMod val="85000"/>
                    <a:lumOff val="15000"/>
                  </a:schemeClr>
                </a:solidFill>
                <a:latin typeface="Calibri Light"/>
                <a:ea typeface="+mn-ea"/>
                <a:cs typeface="Calibri Light"/>
              </a:defRPr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B431C5ED-1D20-A845-B4D9-8ECD6F508CE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2436" y="2503380"/>
            <a:ext cx="5571280" cy="3556001"/>
          </a:xfrm>
          <a:prstGeom prst="rect">
            <a:avLst/>
          </a:prstGeom>
        </p:spPr>
        <p:txBody>
          <a:bodyPr/>
          <a:lstStyle>
            <a:lvl1pPr marL="232828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lang="en-US" sz="1867" b="0" i="0" kern="1200" spc="0">
                <a:solidFill>
                  <a:schemeClr val="tx2"/>
                </a:solidFill>
                <a:latin typeface="Calibri Light"/>
                <a:ea typeface="+mn-ea"/>
                <a:cs typeface="Calibri Light"/>
              </a:defRPr>
            </a:lvl1pPr>
            <a:lvl2pPr marL="842412" marR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2pPr>
            <a:lvl3pPr marL="1449881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3pPr>
            <a:lvl4pPr marL="2059466" marR="0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4pPr>
            <a:lvl5pPr marL="2666933" marR="0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5pPr>
          </a:lstStyle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4869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idx="10" hasCustomPrompt="1"/>
          </p:nvPr>
        </p:nvSpPr>
        <p:spPr>
          <a:xfrm>
            <a:off x="609599" y="2543857"/>
            <a:ext cx="10968567" cy="2666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9600" y="599348"/>
            <a:ext cx="10968565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/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12625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0246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page w'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idx="10" hasCustomPrompt="1"/>
          </p:nvPr>
        </p:nvSpPr>
        <p:spPr>
          <a:xfrm>
            <a:off x="609599" y="2543857"/>
            <a:ext cx="10968567" cy="2666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3200">
                <a:solidFill>
                  <a:srgbClr val="A3938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609600" y="599348"/>
            <a:ext cx="8060267" cy="1778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>
              <a:lnSpc>
                <a:spcPts val="5333"/>
              </a:lnSpc>
              <a:defRPr sz="5333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Media Placeholder 2">
            <a:extLst>
              <a:ext uri="{FF2B5EF4-FFF2-40B4-BE49-F238E27FC236}">
                <a16:creationId xmlns:a16="http://schemas.microsoft.com/office/drawing/2014/main" id="{9A43CBD3-8846-D747-9083-AD75BB9F8BFC}"/>
              </a:ext>
            </a:extLst>
          </p:cNvPr>
          <p:cNvSpPr>
            <a:spLocks noGrp="1"/>
          </p:cNvSpPr>
          <p:nvPr>
            <p:ph type="media" sz="quarter" idx="11" hasCustomPrompt="1"/>
          </p:nvPr>
        </p:nvSpPr>
        <p:spPr>
          <a:xfrm>
            <a:off x="9044014" y="132646"/>
            <a:ext cx="3039529" cy="1692929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2667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(Please keep clear for P.I.P. video placement)</a:t>
            </a:r>
          </a:p>
        </p:txBody>
      </p:sp>
    </p:spTree>
    <p:extLst>
      <p:ext uri="{BB962C8B-B14F-4D97-AF65-F5344CB8AC3E}">
        <p14:creationId xmlns:p14="http://schemas.microsoft.com/office/powerpoint/2010/main" val="24109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8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80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0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891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3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66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B6F77-3140-4FD4-A665-C918A4410825}" type="datetimeFigureOut">
              <a:rPr lang="en-US" smtClean="0"/>
              <a:t>8/20/2024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63E3B-4A8F-4C3A-8EF3-E68A3321F9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63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8A25AF7-0D12-E449-8F7C-255D1F2C1ED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725832" y="5521842"/>
            <a:ext cx="1973192" cy="1046871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CE914B0F-4BBC-2742-8421-F5C4502ACFCB}"/>
              </a:ext>
            </a:extLst>
          </p:cNvPr>
          <p:cNvSpPr txBox="1"/>
          <p:nvPr userDrawn="1"/>
        </p:nvSpPr>
        <p:spPr>
          <a:xfrm>
            <a:off x="609610" y="5573898"/>
            <a:ext cx="41741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endParaRPr lang="en-US" sz="2000" b="1" i="0" dirty="0">
              <a:solidFill>
                <a:srgbClr val="285C4D"/>
              </a:solidFill>
              <a:latin typeface="+mn-lt"/>
              <a:cs typeface="Calibri"/>
            </a:endParaRPr>
          </a:p>
          <a:p>
            <a:pPr>
              <a:lnSpc>
                <a:spcPts val="2200"/>
              </a:lnSpc>
            </a:pPr>
            <a:r>
              <a:rPr lang="en-US" sz="2000" b="1" i="0" dirty="0" err="1">
                <a:solidFill>
                  <a:srgbClr val="165C7D"/>
                </a:solidFill>
                <a:latin typeface="+mn-lt"/>
                <a:cs typeface="Calibri"/>
              </a:rPr>
              <a:t>colpachealth.org</a:t>
            </a:r>
            <a:endParaRPr lang="en-US" sz="2000" b="1" i="0" dirty="0">
              <a:solidFill>
                <a:srgbClr val="165C7D"/>
              </a:solidFill>
              <a:latin typeface="Calibri"/>
              <a:cs typeface="Calibri"/>
            </a:endParaRPr>
          </a:p>
          <a:p>
            <a:pPr>
              <a:lnSpc>
                <a:spcPts val="2200"/>
              </a:lnSpc>
            </a:pPr>
            <a:r>
              <a:rPr lang="en-US" sz="2000" b="0" i="0" dirty="0" err="1">
                <a:solidFill>
                  <a:srgbClr val="165C7D"/>
                </a:solidFill>
                <a:latin typeface="Calibri Light"/>
                <a:cs typeface="Calibri Light"/>
              </a:rPr>
              <a:t>facebook.com</a:t>
            </a:r>
            <a:r>
              <a:rPr lang="en-US" sz="2000" b="0" i="0" dirty="0">
                <a:solidFill>
                  <a:srgbClr val="165C7D"/>
                </a:solidFill>
                <a:latin typeface="Calibri Light"/>
                <a:cs typeface="Calibri Light"/>
              </a:rPr>
              <a:t>/</a:t>
            </a:r>
            <a:r>
              <a:rPr lang="en-US" sz="2000" b="0" i="0" dirty="0" err="1">
                <a:solidFill>
                  <a:srgbClr val="165C7D"/>
                </a:solidFill>
                <a:latin typeface="Calibri Light"/>
                <a:cs typeface="Calibri Light"/>
              </a:rPr>
              <a:t>columbiapacificcco</a:t>
            </a:r>
            <a:endParaRPr lang="en-US" sz="2000" b="0" i="0" dirty="0">
              <a:solidFill>
                <a:srgbClr val="165C7D"/>
              </a:solidFill>
              <a:latin typeface="Calibri Light"/>
              <a:cs typeface="Calibri Ligh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8B0AB2-7764-A54A-8596-06F1A5D17607}"/>
              </a:ext>
            </a:extLst>
          </p:cNvPr>
          <p:cNvSpPr/>
          <p:nvPr userDrawn="1"/>
        </p:nvSpPr>
        <p:spPr>
          <a:xfrm>
            <a:off x="0" y="6744212"/>
            <a:ext cx="12192000" cy="132581"/>
          </a:xfrm>
          <a:prstGeom prst="rect">
            <a:avLst/>
          </a:prstGeom>
          <a:solidFill>
            <a:srgbClr val="DAD4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66701"/>
            <a:ext cx="10972800" cy="11514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81F148-9032-5D48-876C-5C27D96A55CD}"/>
              </a:ext>
            </a:extLst>
          </p:cNvPr>
          <p:cNvGrpSpPr/>
          <p:nvPr userDrawn="1"/>
        </p:nvGrpSpPr>
        <p:grpSpPr>
          <a:xfrm>
            <a:off x="-8128" y="1"/>
            <a:ext cx="12200128" cy="266700"/>
            <a:chOff x="-6422" y="0"/>
            <a:chExt cx="9150096" cy="20002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47FBBA-B6D0-3D46-922F-CCB1B41CA392}"/>
                </a:ext>
              </a:extLst>
            </p:cNvPr>
            <p:cNvSpPr/>
            <p:nvPr userDrawn="1"/>
          </p:nvSpPr>
          <p:spPr>
            <a:xfrm>
              <a:off x="-6422" y="0"/>
              <a:ext cx="3054096" cy="2000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8D7D9A1-FFB7-3640-811B-01DF8D7B6E9E}"/>
                </a:ext>
              </a:extLst>
            </p:cNvPr>
            <p:cNvSpPr/>
            <p:nvPr userDrawn="1"/>
          </p:nvSpPr>
          <p:spPr>
            <a:xfrm>
              <a:off x="6089578" y="0"/>
              <a:ext cx="3054096" cy="200025"/>
            </a:xfrm>
            <a:prstGeom prst="rect">
              <a:avLst/>
            </a:prstGeom>
            <a:solidFill>
              <a:srgbClr val="A3938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5442EC8-751E-9E40-958F-91D84CB82668}"/>
                </a:ext>
              </a:extLst>
            </p:cNvPr>
            <p:cNvSpPr/>
            <p:nvPr userDrawn="1"/>
          </p:nvSpPr>
          <p:spPr>
            <a:xfrm>
              <a:off x="3047798" y="0"/>
              <a:ext cx="3054096" cy="2000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D5DBA-4B69-4D49-9FCE-D5F9E6ED36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599" y="1586578"/>
            <a:ext cx="10972791" cy="3675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1346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609585" rtl="0" eaLnBrk="1" latinLnBrk="0" hangingPunct="1">
        <a:lnSpc>
          <a:spcPts val="5333"/>
        </a:lnSpc>
        <a:spcBef>
          <a:spcPct val="0"/>
        </a:spcBef>
        <a:buNone/>
        <a:defRPr sz="53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828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145D7D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1pPr>
      <a:lvl2pPr marL="842412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145D7D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449881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145D7D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2059466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67" b="0" i="0" kern="1200">
          <a:solidFill>
            <a:srgbClr val="145D7D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666933" marR="0" indent="-228594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145D7D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84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1116">
          <p15:clr>
            <a:srgbClr val="F26B43"/>
          </p15:clr>
        </p15:guide>
        <p15:guide id="4" pos="288">
          <p15:clr>
            <a:srgbClr val="F26B43"/>
          </p15:clr>
        </p15:guide>
        <p15:guide id="5" pos="5472">
          <p15:clr>
            <a:srgbClr val="F26B43"/>
          </p15:clr>
        </p15:guide>
        <p15:guide id="6" orient="horz" pos="276">
          <p15:clr>
            <a:srgbClr val="F26B43"/>
          </p15:clr>
        </p15:guide>
        <p15:guide id="7" pos="1920">
          <p15:clr>
            <a:srgbClr val="F26B43"/>
          </p15:clr>
        </p15:guide>
        <p15:guide id="8" pos="3840">
          <p15:clr>
            <a:srgbClr val="F26B43"/>
          </p15:clr>
        </p15:guide>
        <p15:guide id="9" orient="horz" pos="303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68E30006-D25D-F747-A134-B57A93392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3657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6B9C2B57-3322-A440-838F-206E9B2CB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516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kumimoji="0" lang="en-US" sz="5333" b="0" i="0" u="none" strike="noStrike" kern="1200" cap="none" spc="0" normalizeH="0" baseline="0" noProof="0" dirty="0">
                <a:ln>
                  <a:noFill/>
                </a:ln>
                <a:solidFill>
                  <a:srgbClr val="00968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45C383A-C617-EC47-BFF0-496E25EC98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84685" y="6293563"/>
            <a:ext cx="1340097" cy="31803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133" b="1" i="0" kern="800" spc="133" baseline="0">
                <a:solidFill>
                  <a:schemeClr val="accent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|    page </a:t>
            </a:r>
            <a:fld id="{B3DE90FA-8B37-E54B-A398-2EB3CD9D890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0DC6A44-3528-7B4F-BFC5-95D47B0FE535}"/>
              </a:ext>
            </a:extLst>
          </p:cNvPr>
          <p:cNvSpPr txBox="1"/>
          <p:nvPr userDrawn="1"/>
        </p:nvSpPr>
        <p:spPr>
          <a:xfrm>
            <a:off x="609611" y="6293564"/>
            <a:ext cx="1818544" cy="287323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267" b="1" i="0" kern="1200" dirty="0" err="1">
                <a:solidFill>
                  <a:schemeClr val="accent1"/>
                </a:solidFill>
                <a:latin typeface="+mn-lt"/>
                <a:ea typeface="+mn-ea"/>
                <a:cs typeface="Calibri" panose="020F0502020204030204" pitchFamily="34" charset="0"/>
              </a:rPr>
              <a:t>colpachealth.org</a:t>
            </a:r>
            <a:endParaRPr lang="en-US" sz="1267" b="1" i="0" kern="1200" dirty="0">
              <a:solidFill>
                <a:schemeClr val="accent1"/>
              </a:solidFill>
              <a:latin typeface="+mn-lt"/>
              <a:ea typeface="+mn-ea"/>
              <a:cs typeface="Calibri" panose="020F0502020204030204" pitchFamily="34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795F94D-A610-3948-BC17-CA90E10EB5D4}"/>
              </a:ext>
            </a:extLst>
          </p:cNvPr>
          <p:cNvGrpSpPr/>
          <p:nvPr userDrawn="1"/>
        </p:nvGrpSpPr>
        <p:grpSpPr>
          <a:xfrm>
            <a:off x="-8128" y="1"/>
            <a:ext cx="12200128" cy="266700"/>
            <a:chOff x="-6422" y="0"/>
            <a:chExt cx="9150096" cy="200025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2000131-BEE5-E442-929F-10CE1728C5C0}"/>
                </a:ext>
              </a:extLst>
            </p:cNvPr>
            <p:cNvSpPr/>
            <p:nvPr userDrawn="1"/>
          </p:nvSpPr>
          <p:spPr>
            <a:xfrm>
              <a:off x="-6422" y="0"/>
              <a:ext cx="3054096" cy="2000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84CC382-6026-0B41-B3CC-3028874FAF77}"/>
                </a:ext>
              </a:extLst>
            </p:cNvPr>
            <p:cNvSpPr/>
            <p:nvPr userDrawn="1"/>
          </p:nvSpPr>
          <p:spPr>
            <a:xfrm>
              <a:off x="6089578" y="0"/>
              <a:ext cx="3054096" cy="200025"/>
            </a:xfrm>
            <a:prstGeom prst="rect">
              <a:avLst/>
            </a:prstGeom>
            <a:solidFill>
              <a:srgbClr val="A3938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B6E4DD3A-8B34-DE44-83A7-9E9C145FAA85}"/>
                </a:ext>
              </a:extLst>
            </p:cNvPr>
            <p:cNvSpPr/>
            <p:nvPr userDrawn="1"/>
          </p:nvSpPr>
          <p:spPr>
            <a:xfrm>
              <a:off x="3047798" y="0"/>
              <a:ext cx="3054096" cy="2000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4865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</p:sldLayoutIdLst>
  <p:hf hdr="0" ftr="0" dt="0"/>
  <p:txStyles>
    <p:titleStyle>
      <a:lvl1pPr marL="0" marR="0" indent="0" algn="l" defTabSz="609585" rtl="0" eaLnBrk="1" fontAlgn="auto" latinLnBrk="0" hangingPunct="1">
        <a:lnSpc>
          <a:spcPts val="5333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en-US" sz="5333" kern="1200" noProof="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828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2667" kern="1200">
          <a:solidFill>
            <a:schemeClr val="accent1"/>
          </a:solidFill>
          <a:latin typeface="+mn-lt"/>
          <a:ea typeface="+mn-ea"/>
          <a:cs typeface="+mn-cs"/>
        </a:defRPr>
      </a:lvl1pPr>
      <a:lvl2pPr marL="842412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2667" b="0" i="0" kern="1200">
          <a:solidFill>
            <a:srgbClr val="003C71"/>
          </a:solidFill>
          <a:latin typeface="+mn-lt"/>
          <a:ea typeface="+mn-ea"/>
          <a:cs typeface="+mn-cs"/>
        </a:defRPr>
      </a:lvl2pPr>
      <a:lvl3pPr marL="1449881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>
          <a:solidFill>
            <a:srgbClr val="003C7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2059466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67" kern="1200">
          <a:solidFill>
            <a:srgbClr val="003C71"/>
          </a:solidFill>
          <a:latin typeface="+mn-lt"/>
          <a:ea typeface="+mn-ea"/>
          <a:cs typeface="+mn-cs"/>
        </a:defRPr>
      </a:lvl4pPr>
      <a:lvl5pPr marL="2666933" marR="0" indent="-228594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>
          <a:solidFill>
            <a:srgbClr val="003C71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16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2892">
          <p15:clr>
            <a:srgbClr val="F26B43"/>
          </p15:clr>
        </p15:guide>
        <p15:guide id="4" orient="horz" pos="276">
          <p15:clr>
            <a:srgbClr val="F26B43"/>
          </p15:clr>
        </p15:guide>
        <p15:guide id="5" pos="288">
          <p15:clr>
            <a:srgbClr val="F26B43"/>
          </p15:clr>
        </p15:guide>
        <p15:guide id="6" pos="5472">
          <p15:clr>
            <a:srgbClr val="F26B43"/>
          </p15:clr>
        </p15:guide>
        <p15:guide id="7" pos="3840">
          <p15:clr>
            <a:srgbClr val="F26B43"/>
          </p15:clr>
        </p15:guide>
        <p15:guide id="8" pos="984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CE914B0F-4BBC-2742-8421-F5C4502ACFCB}"/>
              </a:ext>
            </a:extLst>
          </p:cNvPr>
          <p:cNvSpPr txBox="1"/>
          <p:nvPr userDrawn="1"/>
        </p:nvSpPr>
        <p:spPr>
          <a:xfrm>
            <a:off x="609610" y="5573898"/>
            <a:ext cx="4174197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endParaRPr lang="en-US" sz="2000" b="1" i="0" dirty="0">
              <a:solidFill>
                <a:srgbClr val="285C4D"/>
              </a:solidFill>
              <a:latin typeface="+mn-lt"/>
              <a:cs typeface="Calibri"/>
            </a:endParaRPr>
          </a:p>
          <a:p>
            <a:pPr>
              <a:lnSpc>
                <a:spcPts val="2200"/>
              </a:lnSpc>
            </a:pPr>
            <a:r>
              <a:rPr lang="en-US" sz="2000" b="1" i="0" dirty="0" err="1">
                <a:solidFill>
                  <a:srgbClr val="165C7D"/>
                </a:solidFill>
                <a:latin typeface="+mn-lt"/>
                <a:cs typeface="Calibri"/>
              </a:rPr>
              <a:t>colpachealth.org</a:t>
            </a:r>
            <a:endParaRPr lang="en-US" sz="2000" b="1" i="0" dirty="0">
              <a:solidFill>
                <a:srgbClr val="165C7D"/>
              </a:solidFill>
              <a:latin typeface="Calibri"/>
              <a:cs typeface="Calibri"/>
            </a:endParaRPr>
          </a:p>
          <a:p>
            <a:pPr>
              <a:lnSpc>
                <a:spcPts val="2200"/>
              </a:lnSpc>
            </a:pPr>
            <a:r>
              <a:rPr lang="en-US" sz="2000" b="0" i="0" dirty="0" err="1">
                <a:solidFill>
                  <a:srgbClr val="165C7D"/>
                </a:solidFill>
                <a:latin typeface="Calibri Light"/>
                <a:cs typeface="Calibri Light"/>
              </a:rPr>
              <a:t>facebook.com</a:t>
            </a:r>
            <a:r>
              <a:rPr lang="en-US" sz="2000" b="0" i="0" dirty="0">
                <a:solidFill>
                  <a:srgbClr val="165C7D"/>
                </a:solidFill>
                <a:latin typeface="Calibri Light"/>
                <a:cs typeface="Calibri Light"/>
              </a:rPr>
              <a:t>/</a:t>
            </a:r>
            <a:r>
              <a:rPr lang="en-US" sz="2000" b="0" i="0" dirty="0" err="1">
                <a:solidFill>
                  <a:srgbClr val="165C7D"/>
                </a:solidFill>
                <a:latin typeface="Calibri Light"/>
                <a:cs typeface="Calibri Light"/>
              </a:rPr>
              <a:t>columbiapacificcco</a:t>
            </a:r>
            <a:endParaRPr lang="en-US" sz="2000" b="0" i="0" dirty="0">
              <a:solidFill>
                <a:srgbClr val="165C7D"/>
              </a:solidFill>
              <a:latin typeface="Calibri Light"/>
              <a:cs typeface="Calibri Ligh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68B0AB2-7764-A54A-8596-06F1A5D17607}"/>
              </a:ext>
            </a:extLst>
          </p:cNvPr>
          <p:cNvSpPr/>
          <p:nvPr userDrawn="1"/>
        </p:nvSpPr>
        <p:spPr>
          <a:xfrm>
            <a:off x="0" y="6744212"/>
            <a:ext cx="12192000" cy="132581"/>
          </a:xfrm>
          <a:prstGeom prst="rect">
            <a:avLst/>
          </a:prstGeom>
          <a:solidFill>
            <a:srgbClr val="DAD4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66701"/>
            <a:ext cx="10972800" cy="11514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27C3219-C30F-8448-9878-F67738E603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36575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32828" marR="0" lvl="0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Click to edit Master text styles</a:t>
            </a:r>
          </a:p>
          <a:p>
            <a:pPr marL="842412" marR="0" lvl="1" indent="-232828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Second level</a:t>
            </a:r>
          </a:p>
          <a:p>
            <a:pPr marL="1449881" marR="0" lvl="2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Third level</a:t>
            </a:r>
          </a:p>
          <a:p>
            <a:pPr marL="2059466" marR="0" lvl="3" indent="-230712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Fourth level</a:t>
            </a:r>
          </a:p>
          <a:p>
            <a:pPr marL="2666933" marR="0" lvl="4" indent="-228594" algn="l" defTabSz="1219170" rtl="0" eaLnBrk="1" fontAlgn="auto" latinLnBrk="0" hangingPunct="1">
              <a:lnSpc>
                <a:spcPct val="90000"/>
              </a:lnSpc>
              <a:spcBef>
                <a:spcPts val="66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67" b="0" i="0" u="none" strike="noStrike" kern="1200" cap="none" spc="0" normalizeH="0" baseline="0" noProof="0" dirty="0">
                <a:ln>
                  <a:noFill/>
                </a:ln>
                <a:solidFill>
                  <a:srgbClr val="145D7D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Fifth level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381F148-9032-5D48-876C-5C27D96A55CD}"/>
              </a:ext>
            </a:extLst>
          </p:cNvPr>
          <p:cNvGrpSpPr/>
          <p:nvPr userDrawn="1"/>
        </p:nvGrpSpPr>
        <p:grpSpPr>
          <a:xfrm>
            <a:off x="-8128" y="1"/>
            <a:ext cx="12200128" cy="266700"/>
            <a:chOff x="-6422" y="0"/>
            <a:chExt cx="9150096" cy="20002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E47FBBA-B6D0-3D46-922F-CCB1B41CA392}"/>
                </a:ext>
              </a:extLst>
            </p:cNvPr>
            <p:cNvSpPr/>
            <p:nvPr userDrawn="1"/>
          </p:nvSpPr>
          <p:spPr>
            <a:xfrm>
              <a:off x="-6422" y="0"/>
              <a:ext cx="3054096" cy="20002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18D7D9A1-FFB7-3640-811B-01DF8D7B6E9E}"/>
                </a:ext>
              </a:extLst>
            </p:cNvPr>
            <p:cNvSpPr/>
            <p:nvPr userDrawn="1"/>
          </p:nvSpPr>
          <p:spPr>
            <a:xfrm>
              <a:off x="6089578" y="0"/>
              <a:ext cx="3054096" cy="200025"/>
            </a:xfrm>
            <a:prstGeom prst="rect">
              <a:avLst/>
            </a:prstGeom>
            <a:solidFill>
              <a:srgbClr val="A3938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5442EC8-751E-9E40-958F-91D84CB82668}"/>
                </a:ext>
              </a:extLst>
            </p:cNvPr>
            <p:cNvSpPr/>
            <p:nvPr userDrawn="1"/>
          </p:nvSpPr>
          <p:spPr>
            <a:xfrm>
              <a:off x="3047798" y="0"/>
              <a:ext cx="3054096" cy="20002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 </a:t>
              </a:r>
            </a:p>
          </p:txBody>
        </p:sp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8E1849BA-2512-C047-9E09-C9D6170BB5E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725832" y="5521842"/>
            <a:ext cx="1973192" cy="104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80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hf hdr="0" ftr="0" dt="0"/>
  <p:txStyles>
    <p:titleStyle>
      <a:lvl1pPr algn="l" defTabSz="609585" rtl="0" eaLnBrk="1" latinLnBrk="0" hangingPunct="1">
        <a:lnSpc>
          <a:spcPts val="5333"/>
        </a:lnSpc>
        <a:spcBef>
          <a:spcPct val="0"/>
        </a:spcBef>
        <a:buNone/>
        <a:defRPr sz="53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2828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2267" kern="1200" dirty="0">
          <a:solidFill>
            <a:schemeClr val="accent1"/>
          </a:solidFill>
          <a:latin typeface="+mn-lt"/>
          <a:ea typeface="+mn-ea"/>
          <a:cs typeface="+mn-cs"/>
        </a:defRPr>
      </a:lvl1pPr>
      <a:lvl2pPr marL="842412" marR="0" indent="-232828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7C878E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2pPr>
      <a:lvl3pPr marL="1449881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7C878E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2059466" marR="0" indent="-230712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67" kern="1200">
          <a:solidFill>
            <a:srgbClr val="003C71"/>
          </a:solidFill>
          <a:latin typeface="+mn-lt"/>
          <a:ea typeface="+mn-ea"/>
          <a:cs typeface="+mn-cs"/>
        </a:defRPr>
      </a:lvl4pPr>
      <a:lvl5pPr marL="2666933" marR="0" indent="-228594" algn="l" defTabSz="1219170" rtl="0" eaLnBrk="1" fontAlgn="auto" latinLnBrk="0" hangingPunct="1">
        <a:lnSpc>
          <a:spcPct val="90000"/>
        </a:lnSpc>
        <a:spcBef>
          <a:spcPts val="667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1867" b="0" i="0" kern="1200" dirty="0">
          <a:solidFill>
            <a:srgbClr val="7C878E"/>
          </a:solidFill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484">
          <p15:clr>
            <a:srgbClr val="F26B43"/>
          </p15:clr>
        </p15:guide>
        <p15:guide id="2" pos="2880">
          <p15:clr>
            <a:srgbClr val="F26B43"/>
          </p15:clr>
        </p15:guide>
        <p15:guide id="3" orient="horz" pos="1116">
          <p15:clr>
            <a:srgbClr val="F26B43"/>
          </p15:clr>
        </p15:guide>
        <p15:guide id="4" pos="288">
          <p15:clr>
            <a:srgbClr val="F26B43"/>
          </p15:clr>
        </p15:guide>
        <p15:guide id="5" pos="5472">
          <p15:clr>
            <a:srgbClr val="F26B43"/>
          </p15:clr>
        </p15:guide>
        <p15:guide id="6" orient="horz" pos="276">
          <p15:clr>
            <a:srgbClr val="F26B43"/>
          </p15:clr>
        </p15:guide>
        <p15:guide id="7" pos="1920">
          <p15:clr>
            <a:srgbClr val="F26B43"/>
          </p15:clr>
        </p15:guide>
        <p15:guide id="8" pos="3840">
          <p15:clr>
            <a:srgbClr val="F26B43"/>
          </p15:clr>
        </p15:guide>
        <p15:guide id="9" orient="horz" pos="303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58591"/>
            <a:ext cx="9144000" cy="23876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Stratum2 Black" panose="020B0506030000020004" pitchFamily="34" charset="0"/>
              </a:rPr>
              <a:t>Welcome to</a:t>
            </a:r>
            <a:br>
              <a:rPr lang="en-US" dirty="0"/>
            </a:br>
            <a:r>
              <a:rPr lang="en-US" b="1" dirty="0">
                <a:latin typeface="Stratum2 Black" panose="020B0506030000020004" pitchFamily="34" charset="0"/>
              </a:rPr>
              <a:t>Conversations about </a:t>
            </a:r>
            <a:br>
              <a:rPr lang="en-US" b="1" dirty="0">
                <a:latin typeface="Stratum2 Black" panose="020B0506030000020004" pitchFamily="34" charset="0"/>
              </a:rPr>
            </a:br>
            <a:r>
              <a:rPr lang="en-US" b="1" dirty="0">
                <a:latin typeface="Stratum2 Black" panose="020B0506030000020004" pitchFamily="34" charset="0"/>
              </a:rPr>
              <a:t>Behavioral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8185" y="4244744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en-US" sz="3600" dirty="0">
              <a:latin typeface="Stratum2 Black" panose="020B0506030000020004" pitchFamily="34" charset="0"/>
            </a:endParaRPr>
          </a:p>
          <a:p>
            <a:endParaRPr lang="en-US" sz="3600" dirty="0">
              <a:latin typeface="Stratum2 Black" panose="020B0506030000020004" pitchFamily="34" charset="0"/>
            </a:endParaRPr>
          </a:p>
          <a:p>
            <a:r>
              <a:rPr lang="en-US" sz="3600" dirty="0">
                <a:latin typeface="Stratum2 Black" panose="020B0506030000020004" pitchFamily="34" charset="0"/>
              </a:rPr>
              <a:t>Part 1: Discuss Challenges</a:t>
            </a:r>
          </a:p>
        </p:txBody>
      </p:sp>
    </p:spTree>
    <p:extLst>
      <p:ext uri="{BB962C8B-B14F-4D97-AF65-F5344CB8AC3E}">
        <p14:creationId xmlns:p14="http://schemas.microsoft.com/office/powerpoint/2010/main" val="860574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0711756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637" y="544563"/>
            <a:ext cx="3094704" cy="1011391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Stratum2 Black" panose="020B0506030000020004" pitchFamily="34" charset="0"/>
              </a:rPr>
              <a:t>Where we </a:t>
            </a:r>
            <a:br>
              <a:rPr lang="en-US" sz="4000" dirty="0">
                <a:latin typeface="Stratum2 Black" panose="020B0506030000020004" pitchFamily="34" charset="0"/>
              </a:rPr>
            </a:br>
            <a:r>
              <a:rPr lang="en-US" sz="4000" dirty="0">
                <a:latin typeface="Stratum2 Black" panose="020B0506030000020004" pitchFamily="34" charset="0"/>
              </a:rPr>
              <a:t>are going …</a:t>
            </a:r>
          </a:p>
        </p:txBody>
      </p:sp>
    </p:spTree>
    <p:extLst>
      <p:ext uri="{BB962C8B-B14F-4D97-AF65-F5344CB8AC3E}">
        <p14:creationId xmlns:p14="http://schemas.microsoft.com/office/powerpoint/2010/main" val="1856845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425617" y="1042219"/>
            <a:ext cx="6949440" cy="4630993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Stratum2 Black" panose="020B0506030000020004" pitchFamily="34" charset="0"/>
              </a:rPr>
              <a:t>Behavioral Health</a:t>
            </a:r>
          </a:p>
          <a:p>
            <a:pPr algn="ctr"/>
            <a:endParaRPr lang="en-US" sz="2800" dirty="0">
              <a:latin typeface="Stratum2 Black" panose="020B0506030000020004" pitchFamily="34" charset="0"/>
            </a:endParaRPr>
          </a:p>
          <a:p>
            <a:pPr algn="ctr"/>
            <a:endParaRPr lang="en-US" sz="2800" dirty="0">
              <a:latin typeface="Stratum2 Black" panose="020B0506030000020004" pitchFamily="34" charset="0"/>
            </a:endParaRPr>
          </a:p>
          <a:p>
            <a:pPr algn="ctr"/>
            <a:endParaRPr lang="en-US" sz="2800" dirty="0">
              <a:latin typeface="Stratum2 Black" panose="020B0506030000020004" pitchFamily="34" charset="0"/>
            </a:endParaRPr>
          </a:p>
          <a:p>
            <a:pPr algn="ctr"/>
            <a:endParaRPr lang="en-US" sz="2800" dirty="0">
              <a:latin typeface="Stratum2 Black" panose="020B0506030000020004" pitchFamily="34" charset="0"/>
            </a:endParaRPr>
          </a:p>
          <a:p>
            <a:pPr algn="ctr"/>
            <a:endParaRPr lang="en-US" sz="2800" dirty="0">
              <a:latin typeface="Stratum2 Black" panose="020B0506030000020004" pitchFamily="34" charset="0"/>
            </a:endParaRPr>
          </a:p>
          <a:p>
            <a:pPr algn="ctr"/>
            <a:endParaRPr lang="en-US" sz="2800" dirty="0">
              <a:latin typeface="Stratum2 Black" panose="020B0506030000020004" pitchFamily="34" charset="0"/>
            </a:endParaRPr>
          </a:p>
          <a:p>
            <a:pPr algn="ctr"/>
            <a:endParaRPr lang="en-US" sz="2800" dirty="0">
              <a:latin typeface="Stratum2 Black" panose="020B0506030000020004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745657" y="2512797"/>
            <a:ext cx="2905760" cy="29362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tratum2 Black" panose="020B0506030000020004" pitchFamily="34" charset="0"/>
              </a:rPr>
              <a:t>Mental Health</a:t>
            </a:r>
          </a:p>
          <a:p>
            <a:pPr algn="ctr"/>
            <a:r>
              <a:rPr lang="en-US" sz="2800" dirty="0">
                <a:latin typeface="Stratum2 Black" panose="020B0506030000020004" pitchFamily="34" charset="0"/>
              </a:rPr>
              <a:t>Challenges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60357" y="2512797"/>
            <a:ext cx="2905760" cy="29362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Stratum2 Black" panose="020B0506030000020004" pitchFamily="34" charset="0"/>
              </a:rPr>
              <a:t>Substance Use Disorders</a:t>
            </a:r>
          </a:p>
        </p:txBody>
      </p:sp>
    </p:spTree>
    <p:extLst>
      <p:ext uri="{BB962C8B-B14F-4D97-AF65-F5344CB8AC3E}">
        <p14:creationId xmlns:p14="http://schemas.microsoft.com/office/powerpoint/2010/main" val="3623797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88490"/>
            <a:ext cx="12192000" cy="694649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Common behavioral health diagnoses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18536" y="1632117"/>
            <a:ext cx="3156155" cy="12786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Anxiety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290187" y="3076536"/>
            <a:ext cx="2954593" cy="12786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Personality disorders 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9438968" y="3076536"/>
            <a:ext cx="2513779" cy="12786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Psychotic disorders 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939845" y="3076536"/>
            <a:ext cx="3156155" cy="12786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Mood disorders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7575755" y="4520955"/>
            <a:ext cx="3800167" cy="12786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Co-occurring mental and substance use disorders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19510" y="3076536"/>
            <a:ext cx="2379406" cy="12786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Eating disorders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191001" y="1632117"/>
            <a:ext cx="3932902" cy="12786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Attention deficit hyperactivity disorder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833283" y="4520955"/>
            <a:ext cx="3156155" cy="12786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Substance use disorders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204519" y="4520955"/>
            <a:ext cx="3156155" cy="12786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Suicidal behavior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340214" y="1632117"/>
            <a:ext cx="3156155" cy="127865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Depression</a:t>
            </a:r>
          </a:p>
        </p:txBody>
      </p:sp>
    </p:spTree>
    <p:extLst>
      <p:ext uri="{BB962C8B-B14F-4D97-AF65-F5344CB8AC3E}">
        <p14:creationId xmlns:p14="http://schemas.microsoft.com/office/powerpoint/2010/main" val="381122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798507" y="3165407"/>
            <a:ext cx="659498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Stratum2 Black" panose="020B0506030000020004" pitchFamily="34" charset="0"/>
              </a:rPr>
              <a:t>1 in 5 </a:t>
            </a:r>
          </a:p>
          <a:p>
            <a:pPr algn="ctr"/>
            <a:r>
              <a:rPr lang="en-US" sz="3200" dirty="0">
                <a:latin typeface="Kievit Offc" panose="020B0504030101020102" pitchFamily="34" charset="0"/>
              </a:rPr>
              <a:t>American adults experiences a mental health challenge each year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345864" y="5958350"/>
            <a:ext cx="7687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Substance Abuse and Mental Health Services Administration (SAMHSA), 2018</a:t>
            </a:r>
          </a:p>
        </p:txBody>
      </p:sp>
      <p:pic>
        <p:nvPicPr>
          <p:cNvPr id="2" name="Picture 1" descr="Man User Profile - Free vector graphic on Pixabay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722" y="1061884"/>
            <a:ext cx="2277766" cy="2118852"/>
          </a:xfrm>
          <a:prstGeom prst="rect">
            <a:avLst/>
          </a:prstGeom>
        </p:spPr>
      </p:pic>
      <p:pic>
        <p:nvPicPr>
          <p:cNvPr id="16" name="Picture 15" descr="Man User Profile - Free vector graphic on Pixabay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933" y="1061884"/>
            <a:ext cx="2277766" cy="2118852"/>
          </a:xfrm>
          <a:prstGeom prst="rect">
            <a:avLst/>
          </a:prstGeom>
        </p:spPr>
      </p:pic>
      <p:pic>
        <p:nvPicPr>
          <p:cNvPr id="17" name="Picture 16" descr="Man User Profile - Free vector graphic on Pixabay"/>
          <p:cNvPicPr>
            <a:picLocks noChangeAspect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373" y="1061884"/>
            <a:ext cx="2277766" cy="2118852"/>
          </a:xfrm>
          <a:prstGeom prst="rect">
            <a:avLst/>
          </a:prstGeom>
        </p:spPr>
      </p:pic>
      <p:pic>
        <p:nvPicPr>
          <p:cNvPr id="18" name="Picture 17" descr="Man User Profile - Free vector graphic on Pixabay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4" y="1061884"/>
            <a:ext cx="2277766" cy="2118852"/>
          </a:xfrm>
          <a:prstGeom prst="rect">
            <a:avLst/>
          </a:prstGeom>
        </p:spPr>
      </p:pic>
      <p:pic>
        <p:nvPicPr>
          <p:cNvPr id="19" name="Picture 18" descr="Man User Profile - Free vector graphic on Pixabay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282" y="1061884"/>
            <a:ext cx="2277766" cy="211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614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348470"/>
              </p:ext>
            </p:extLst>
          </p:nvPr>
        </p:nvGraphicFramePr>
        <p:xfrm>
          <a:off x="93405" y="1465006"/>
          <a:ext cx="12005189" cy="266190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715027">
                  <a:extLst>
                    <a:ext uri="{9D8B030D-6E8A-4147-A177-3AD203B41FA5}">
                      <a16:colId xmlns:a16="http://schemas.microsoft.com/office/drawing/2014/main" val="898752525"/>
                    </a:ext>
                  </a:extLst>
                </a:gridCol>
                <a:gridCol w="1715027">
                  <a:extLst>
                    <a:ext uri="{9D8B030D-6E8A-4147-A177-3AD203B41FA5}">
                      <a16:colId xmlns:a16="http://schemas.microsoft.com/office/drawing/2014/main" val="158956697"/>
                    </a:ext>
                  </a:extLst>
                </a:gridCol>
                <a:gridCol w="1715027">
                  <a:extLst>
                    <a:ext uri="{9D8B030D-6E8A-4147-A177-3AD203B41FA5}">
                      <a16:colId xmlns:a16="http://schemas.microsoft.com/office/drawing/2014/main" val="3958613889"/>
                    </a:ext>
                  </a:extLst>
                </a:gridCol>
                <a:gridCol w="1715027">
                  <a:extLst>
                    <a:ext uri="{9D8B030D-6E8A-4147-A177-3AD203B41FA5}">
                      <a16:colId xmlns:a16="http://schemas.microsoft.com/office/drawing/2014/main" val="886860602"/>
                    </a:ext>
                  </a:extLst>
                </a:gridCol>
                <a:gridCol w="1715027">
                  <a:extLst>
                    <a:ext uri="{9D8B030D-6E8A-4147-A177-3AD203B41FA5}">
                      <a16:colId xmlns:a16="http://schemas.microsoft.com/office/drawing/2014/main" val="2113053605"/>
                    </a:ext>
                  </a:extLst>
                </a:gridCol>
                <a:gridCol w="1715027">
                  <a:extLst>
                    <a:ext uri="{9D8B030D-6E8A-4147-A177-3AD203B41FA5}">
                      <a16:colId xmlns:a16="http://schemas.microsoft.com/office/drawing/2014/main" val="3448973971"/>
                    </a:ext>
                  </a:extLst>
                </a:gridCol>
                <a:gridCol w="1715027">
                  <a:extLst>
                    <a:ext uri="{9D8B030D-6E8A-4147-A177-3AD203B41FA5}">
                      <a16:colId xmlns:a16="http://schemas.microsoft.com/office/drawing/2014/main" val="3826940327"/>
                    </a:ext>
                  </a:extLst>
                </a:gridCol>
              </a:tblGrid>
              <a:tr h="787987">
                <a:tc gridSpan="7">
                  <a:txBody>
                    <a:bodyPr/>
                    <a:lstStyle/>
                    <a:p>
                      <a:r>
                        <a:rPr lang="en-US" sz="2400" dirty="0"/>
                        <a:t>Percentage of U.S. adults with behavioral health challenges in one year</a:t>
                      </a:r>
                      <a:endParaRPr lang="en-US" sz="2400" dirty="0">
                        <a:latin typeface="Stratum2 Black" panose="020B05060300000200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3430007"/>
                  </a:ext>
                </a:extLst>
              </a:tr>
              <a:tr h="123477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Anxiety</a:t>
                      </a:r>
                    </a:p>
                    <a:p>
                      <a:r>
                        <a:rPr lang="en-US" sz="2000" dirty="0"/>
                        <a:t>Disorder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Major depressive disorder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Substance Use Disorder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Bipolar Disorder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Eating Disorders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Schizophrenia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34781"/>
                  </a:ext>
                </a:extLst>
              </a:tr>
              <a:tr h="639145">
                <a:tc>
                  <a:txBody>
                    <a:bodyPr/>
                    <a:lstStyle/>
                    <a:p>
                      <a:r>
                        <a:rPr lang="en-US" sz="2400" dirty="0"/>
                        <a:t>% of adults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21.3%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7.6%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0.05%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845342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55881" y="6093559"/>
            <a:ext cx="6542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Mental Health First Aid, 2021, SAMHSA, 2018; Udo &amp; </a:t>
            </a:r>
            <a:r>
              <a:rPr lang="en-US" sz="1600" dirty="0" err="1"/>
              <a:t>Grilo</a:t>
            </a:r>
            <a:r>
              <a:rPr lang="en-US" sz="1600" dirty="0"/>
              <a:t>, 2018; National Survey on Drug Use and Health, 2017; Kessler et al 2005, Kessler, et all 2012</a:t>
            </a:r>
          </a:p>
        </p:txBody>
      </p:sp>
    </p:spTree>
    <p:extLst>
      <p:ext uri="{BB962C8B-B14F-4D97-AF65-F5344CB8AC3E}">
        <p14:creationId xmlns:p14="http://schemas.microsoft.com/office/powerpoint/2010/main" val="66843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SU RGB 2018">
      <a:dk1>
        <a:sysClr val="windowText" lastClr="000000"/>
      </a:dk1>
      <a:lt1>
        <a:sysClr val="window" lastClr="FFFFFF"/>
      </a:lt1>
      <a:dk2>
        <a:srgbClr val="8E9089"/>
      </a:dk2>
      <a:lt2>
        <a:srgbClr val="B7A99A"/>
      </a:lt2>
      <a:accent1>
        <a:srgbClr val="D73F09"/>
      </a:accent1>
      <a:accent2>
        <a:srgbClr val="00859B"/>
      </a:accent2>
      <a:accent3>
        <a:srgbClr val="B8DDE1"/>
      </a:accent3>
      <a:accent4>
        <a:srgbClr val="FFB500"/>
      </a:accent4>
      <a:accent5>
        <a:srgbClr val="FDD26E"/>
      </a:accent5>
      <a:accent6>
        <a:srgbClr val="4A773C"/>
      </a:accent6>
      <a:hlink>
        <a:srgbClr val="C4D6A4"/>
      </a:hlink>
      <a:folHlink>
        <a:srgbClr val="7A685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itle page (Option One) Master">
  <a:themeElements>
    <a:clrScheme name="CPCCO Theme Colors">
      <a:dk1>
        <a:srgbClr val="009681"/>
      </a:dk1>
      <a:lt1>
        <a:srgbClr val="FFFFFF"/>
      </a:lt1>
      <a:dk2>
        <a:srgbClr val="155B7C"/>
      </a:dk2>
      <a:lt2>
        <a:srgbClr val="FFFFFF"/>
      </a:lt2>
      <a:accent1>
        <a:srgbClr val="165C7D"/>
      </a:accent1>
      <a:accent2>
        <a:srgbClr val="009781"/>
      </a:accent2>
      <a:accent3>
        <a:srgbClr val="A29282"/>
      </a:accent3>
      <a:accent4>
        <a:srgbClr val="E09600"/>
      </a:accent4>
      <a:accent5>
        <a:srgbClr val="7BAFD3"/>
      </a:accent5>
      <a:accent6>
        <a:srgbClr val="91D6AC"/>
      </a:accent6>
      <a:hlink>
        <a:srgbClr val="003B70"/>
      </a:hlink>
      <a:folHlink>
        <a:srgbClr val="00A7B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Body Master">
  <a:themeElements>
    <a:clrScheme name="CPCCO Theme Colors">
      <a:dk1>
        <a:srgbClr val="009681"/>
      </a:dk1>
      <a:lt1>
        <a:srgbClr val="FFFFFF"/>
      </a:lt1>
      <a:dk2>
        <a:srgbClr val="155B7C"/>
      </a:dk2>
      <a:lt2>
        <a:srgbClr val="FFFFFF"/>
      </a:lt2>
      <a:accent1>
        <a:srgbClr val="165C7D"/>
      </a:accent1>
      <a:accent2>
        <a:srgbClr val="009781"/>
      </a:accent2>
      <a:accent3>
        <a:srgbClr val="A29282"/>
      </a:accent3>
      <a:accent4>
        <a:srgbClr val="E09600"/>
      </a:accent4>
      <a:accent5>
        <a:srgbClr val="7BAFD3"/>
      </a:accent5>
      <a:accent6>
        <a:srgbClr val="91D6AC"/>
      </a:accent6>
      <a:hlink>
        <a:srgbClr val="003B70"/>
      </a:hlink>
      <a:folHlink>
        <a:srgbClr val="00A7B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000"/>
          </a:lnSpc>
          <a:spcAft>
            <a:spcPts val="600"/>
          </a:spcAft>
          <a:defRPr sz="1400" b="0" i="0" kern="1200" spc="0" dirty="0" err="1" smtClean="0">
            <a:solidFill>
              <a:schemeClr val="tx1">
                <a:lumMod val="85000"/>
                <a:lumOff val="15000"/>
              </a:schemeClr>
            </a:solidFill>
            <a:latin typeface="Calibri Light"/>
            <a:cs typeface="Calibri Light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Master Closing page">
  <a:themeElements>
    <a:clrScheme name="CPCCO Theme Colors">
      <a:dk1>
        <a:srgbClr val="009681"/>
      </a:dk1>
      <a:lt1>
        <a:srgbClr val="FFFFFF"/>
      </a:lt1>
      <a:dk2>
        <a:srgbClr val="155B7C"/>
      </a:dk2>
      <a:lt2>
        <a:srgbClr val="FFFFFF"/>
      </a:lt2>
      <a:accent1>
        <a:srgbClr val="165C7D"/>
      </a:accent1>
      <a:accent2>
        <a:srgbClr val="009781"/>
      </a:accent2>
      <a:accent3>
        <a:srgbClr val="A29282"/>
      </a:accent3>
      <a:accent4>
        <a:srgbClr val="E09600"/>
      </a:accent4>
      <a:accent5>
        <a:srgbClr val="7BAFD3"/>
      </a:accent5>
      <a:accent6>
        <a:srgbClr val="91D6AC"/>
      </a:accent6>
      <a:hlink>
        <a:srgbClr val="003B70"/>
      </a:hlink>
      <a:folHlink>
        <a:srgbClr val="00A7B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1682</TotalTime>
  <Words>193</Words>
  <Application>Microsoft Office PowerPoint</Application>
  <PresentationFormat>Widescreen</PresentationFormat>
  <Paragraphs>51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Kievit Offc</vt:lpstr>
      <vt:lpstr>Stratum2 Black</vt:lpstr>
      <vt:lpstr>Office Theme</vt:lpstr>
      <vt:lpstr>1_Title page (Option One) Master</vt:lpstr>
      <vt:lpstr>Body Master</vt:lpstr>
      <vt:lpstr>Master Closing page</vt:lpstr>
      <vt:lpstr>Welcome to Conversations about  Behavioral Health</vt:lpstr>
      <vt:lpstr>Where we  are going …</vt:lpstr>
      <vt:lpstr>PowerPoint Presentation</vt:lpstr>
      <vt:lpstr>Common behavioral health diagnoses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Conversations about  Mental Health in Tillamook County</dc:title>
  <dc:creator>Linnell, Dusti</dc:creator>
  <cp:lastModifiedBy>Linnell, Dusti</cp:lastModifiedBy>
  <cp:revision>102</cp:revision>
  <cp:lastPrinted>2023-07-05T17:02:42Z</cp:lastPrinted>
  <dcterms:created xsi:type="dcterms:W3CDTF">2021-09-08T16:17:30Z</dcterms:created>
  <dcterms:modified xsi:type="dcterms:W3CDTF">2024-08-20T16:03:23Z</dcterms:modified>
</cp:coreProperties>
</file>